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797675" cy="9926638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2714-FE2B-4AAF-B332-6F0BCC93A930}" type="datetimeFigureOut">
              <a:rPr lang="hr-HR" smtClean="0"/>
              <a:t>1.6.2021.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C3A4-C6DC-4761-876B-3DAE2B7F415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7282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2714-FE2B-4AAF-B332-6F0BCC93A930}" type="datetimeFigureOut">
              <a:rPr lang="hr-HR" smtClean="0"/>
              <a:t>1.6.2021.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C3A4-C6DC-4761-876B-3DAE2B7F415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32348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2714-FE2B-4AAF-B332-6F0BCC93A930}" type="datetimeFigureOut">
              <a:rPr lang="hr-HR" smtClean="0"/>
              <a:t>1.6.2021.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C3A4-C6DC-4761-876B-3DAE2B7F415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7594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2714-FE2B-4AAF-B332-6F0BCC93A930}" type="datetimeFigureOut">
              <a:rPr lang="hr-HR" smtClean="0"/>
              <a:t>1.6.2021.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C3A4-C6DC-4761-876B-3DAE2B7F415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32110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2714-FE2B-4AAF-B332-6F0BCC93A930}" type="datetimeFigureOut">
              <a:rPr lang="hr-HR" smtClean="0"/>
              <a:t>1.6.2021.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C3A4-C6DC-4761-876B-3DAE2B7F415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7800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2714-FE2B-4AAF-B332-6F0BCC93A930}" type="datetimeFigureOut">
              <a:rPr lang="hr-HR" smtClean="0"/>
              <a:t>1.6.2021.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C3A4-C6DC-4761-876B-3DAE2B7F415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6093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2714-FE2B-4AAF-B332-6F0BCC93A930}" type="datetimeFigureOut">
              <a:rPr lang="hr-HR" smtClean="0"/>
              <a:t>1.6.2021.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C3A4-C6DC-4761-876B-3DAE2B7F415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61989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2714-FE2B-4AAF-B332-6F0BCC93A930}" type="datetimeFigureOut">
              <a:rPr lang="hr-HR" smtClean="0"/>
              <a:t>1.6.2021.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C3A4-C6DC-4761-876B-3DAE2B7F415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169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2714-FE2B-4AAF-B332-6F0BCC93A930}" type="datetimeFigureOut">
              <a:rPr lang="hr-HR" smtClean="0"/>
              <a:t>1.6.2021.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C3A4-C6DC-4761-876B-3DAE2B7F415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85436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2714-FE2B-4AAF-B332-6F0BCC93A930}" type="datetimeFigureOut">
              <a:rPr lang="hr-HR" smtClean="0"/>
              <a:t>1.6.2021.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C3A4-C6DC-4761-876B-3DAE2B7F415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4919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2714-FE2B-4AAF-B332-6F0BCC93A930}" type="datetimeFigureOut">
              <a:rPr lang="hr-HR" smtClean="0"/>
              <a:t>1.6.2021.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5C3A4-C6DC-4761-876B-3DAE2B7F415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03036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62714-FE2B-4AAF-B332-6F0BCC93A930}" type="datetimeFigureOut">
              <a:rPr lang="hr-HR" smtClean="0"/>
              <a:t>1.6.2021.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5C3A4-C6DC-4761-876B-3DAE2B7F415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28421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99664"/>
            <a:ext cx="6120680" cy="517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35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6624736" cy="6507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012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56692"/>
            <a:ext cx="8424936" cy="5436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624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85848"/>
            <a:ext cx="8306277" cy="519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862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32" y="516858"/>
            <a:ext cx="8676456" cy="5422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439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871386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903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870370" cy="554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003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76" y="764705"/>
            <a:ext cx="8698503" cy="525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3125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8805664" cy="5503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62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VFS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almedina.z</dc:creator>
  <cp:lastModifiedBy>Ahmed Smajlovic</cp:lastModifiedBy>
  <cp:revision>8</cp:revision>
  <cp:lastPrinted>2018-05-10T11:17:02Z</cp:lastPrinted>
  <dcterms:created xsi:type="dcterms:W3CDTF">2016-06-07T05:54:29Z</dcterms:created>
  <dcterms:modified xsi:type="dcterms:W3CDTF">2021-06-01T12:08:43Z</dcterms:modified>
</cp:coreProperties>
</file>